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88" r:id="rId9"/>
    <p:sldId id="291" r:id="rId10"/>
    <p:sldId id="292" r:id="rId11"/>
    <p:sldId id="293" r:id="rId12"/>
    <p:sldId id="294" r:id="rId13"/>
    <p:sldId id="285" r:id="rId14"/>
    <p:sldId id="290" r:id="rId15"/>
    <p:sldId id="266" r:id="rId16"/>
  </p:sldIdLst>
  <p:sldSz cx="12192000" cy="6858000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단위로 통신하면서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치아의 전송 횟수를 카운트하여 양치 시간을 측정함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측정이 잘 되고 있는지를 알아보기 위해서 실제 양치질 데이터를 생성하였고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블루투스로 전송함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289674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통신과 관련하여 문제 발생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전송한 치아 번호가 애플리케이션에서 다른 번호로 받아 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“45”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전송하였는데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“55”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받아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번호의 범위에서 벗어난 숫자 등장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스레드와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 스레드 간의 동기화에 문제가 있다고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판단하여 문제 파악 중임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2585907F-9FC8-479B-BAFA-8E656443B9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4" y="17548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127EC8-5EED-43A5-9F39-4557CDA8FF1A}"/>
              </a:ext>
            </a:extLst>
          </p:cNvPr>
          <p:cNvSpPr/>
          <p:nvPr/>
        </p:nvSpPr>
        <p:spPr>
          <a:xfrm>
            <a:off x="2381250" y="232872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BA0446-21DF-44D6-8D54-0DD66F808BBB}"/>
              </a:ext>
            </a:extLst>
          </p:cNvPr>
          <p:cNvSpPr/>
          <p:nvPr/>
        </p:nvSpPr>
        <p:spPr>
          <a:xfrm>
            <a:off x="2381250" y="416639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5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356697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20812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487859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에어마우스를 구현하여 치아 배열을 그리게 되면 칫솔이 옆으로 눕게 되는 앞니 판별은  어떻게 할 것인가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치아 판별 기능 구현 정도가 미흡하기 때문에 확답은 어려울 듯함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제안서에 치아의 안팎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칫솔이 눕게 되는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추가 구현 사항으로 명시해 놓았음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앞니 판별은 어금니와 똑같이 윗면을 양치한다고 가정하고 구현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838476" y="345098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838476" y="4506551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E81AC1-9455-4459-8FBE-B078399877DA}"/>
              </a:ext>
            </a:extLst>
          </p:cNvPr>
          <p:cNvSpPr/>
          <p:nvPr/>
        </p:nvSpPr>
        <p:spPr>
          <a:xfrm>
            <a:off x="1838476" y="561680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7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머리 제작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프린터를 사용하여 센서를 놓을 수 있는 공간을 만듦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7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압력센서에 압력을 가하면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양치하고 있음을 의미함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진동모터를 부착하여 실제 전동칫솔처럼 진동을 생성하여 테스트할 수 있도록 제작함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8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388</Words>
  <Application>Microsoft Office PowerPoint</Application>
  <PresentationFormat>와이드스크린</PresentationFormat>
  <Paragraphs>79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NanumSquareB</vt:lpstr>
      <vt:lpstr>HY견고딕</vt:lpstr>
      <vt:lpstr>Verdana</vt:lpstr>
      <vt:lpstr>나눔스퀘어</vt:lpstr>
      <vt:lpstr>NanumSquareR</vt:lpstr>
      <vt:lpstr>Arial</vt:lpstr>
      <vt:lpstr>맑은 고딕</vt:lpstr>
      <vt:lpstr>나눔스퀘어 ExtraBold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칫솔 모형 제작</vt:lpstr>
      <vt:lpstr>PowerPoint 프레젠테이션</vt:lpstr>
      <vt:lpstr>PowerPoint 프레젠테이션</vt:lpstr>
      <vt:lpstr>양치 시간 측정 기능 구현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90</cp:revision>
  <dcterms:created xsi:type="dcterms:W3CDTF">2018-10-14T13:17:29Z</dcterms:created>
  <dcterms:modified xsi:type="dcterms:W3CDTF">2018-11-12T15:36:02Z</dcterms:modified>
</cp:coreProperties>
</file>